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28803600" cy="21597938"/>
  <p:notesSz cx="6858000" cy="9144000"/>
  <p:defaultTextStyle>
    <a:defPPr>
      <a:defRPr lang="en-US"/>
    </a:defPPr>
    <a:lvl1pPr marL="0" algn="l" defTabSz="149431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1pPr>
    <a:lvl2pPr marL="1494317" algn="l" defTabSz="149431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2pPr>
    <a:lvl3pPr marL="2988632" algn="l" defTabSz="149431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3pPr>
    <a:lvl4pPr marL="4482947" algn="l" defTabSz="149431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4pPr>
    <a:lvl5pPr marL="5977264" algn="l" defTabSz="149431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5pPr>
    <a:lvl6pPr marL="7471581" algn="l" defTabSz="149431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6pPr>
    <a:lvl7pPr marL="8965895" algn="l" defTabSz="149431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7pPr>
    <a:lvl8pPr marL="10460213" algn="l" defTabSz="149431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8pPr>
    <a:lvl9pPr marL="11954528" algn="l" defTabSz="1494317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06" autoAdjust="0"/>
    <p:restoredTop sz="83658" autoAdjust="0"/>
  </p:normalViewPr>
  <p:slideViewPr>
    <p:cSldViewPr snapToGrid="0" snapToObjects="1">
      <p:cViewPr>
        <p:scale>
          <a:sx n="33" d="100"/>
          <a:sy n="33" d="100"/>
        </p:scale>
        <p:origin x="-708" y="1368"/>
      </p:cViewPr>
      <p:guideLst>
        <p:guide orient="horz" pos="6803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2D1B3-2B14-6A40-8EE5-432BC3E2D2D6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6E8E6-7B1B-2143-BF38-805D1ACF9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49431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94317" algn="l" defTabSz="149431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88632" algn="l" defTabSz="149431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82947" algn="l" defTabSz="149431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77264" algn="l" defTabSz="149431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471581" algn="l" defTabSz="149431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965895" algn="l" defTabSz="149431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460213" algn="l" defTabSz="149431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954528" algn="l" defTabSz="149431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24905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6E8E6-7B1B-2143-BF38-805D1ACF951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1494317" rtl="0" eaLnBrk="1" latinLnBrk="0" hangingPunct="1">
        <a:spcBef>
          <a:spcPct val="0"/>
        </a:spcBef>
        <a:buNone/>
        <a:defRPr sz="1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0738" indent="-1120738" algn="l" defTabSz="1494317" rtl="0" eaLnBrk="1" latinLnBrk="0" hangingPunct="1">
        <a:spcBef>
          <a:spcPct val="20000"/>
        </a:spcBef>
        <a:buFont typeface="Arial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28263" indent="-933949" algn="l" defTabSz="1494317" rtl="0" eaLnBrk="1" latinLnBrk="0" hangingPunct="1">
        <a:spcBef>
          <a:spcPct val="20000"/>
        </a:spcBef>
        <a:buFont typeface="Arial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3735789" indent="-747158" algn="l" defTabSz="1494317" rtl="0" eaLnBrk="1" latinLnBrk="0" hangingPunct="1">
        <a:spcBef>
          <a:spcPct val="20000"/>
        </a:spcBef>
        <a:buFont typeface="Arial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5230106" indent="-747158" algn="l" defTabSz="1494317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724424" indent="-747158" algn="l" defTabSz="1494317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18736" indent="-747158" algn="l" defTabSz="1494317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713053" indent="-747158" algn="l" defTabSz="1494317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207370" indent="-747158" algn="l" defTabSz="1494317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701688" indent="-747158" algn="l" defTabSz="1494317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9431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94317" algn="l" defTabSz="149431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88632" algn="l" defTabSz="149431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482947" algn="l" defTabSz="149431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977264" algn="l" defTabSz="149431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471581" algn="l" defTabSz="149431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965895" algn="l" defTabSz="149431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460213" algn="l" defTabSz="149431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954528" algn="l" defTabSz="149431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1454" y="990095"/>
            <a:ext cx="11187277" cy="1261207"/>
          </a:xfrm>
          <a:prstGeom prst="rect">
            <a:avLst/>
          </a:prstGeom>
          <a:noFill/>
        </p:spPr>
        <p:txBody>
          <a:bodyPr wrap="none" lIns="252417" tIns="126212" rIns="252417" bIns="126212" rtlCol="0">
            <a:spAutoFit/>
          </a:bodyPr>
          <a:lstStyle/>
          <a:p>
            <a:r>
              <a:rPr lang="en-US" sz="6500" dirty="0">
                <a:latin typeface="ARSMaquettePro"/>
              </a:rPr>
              <a:t>The Business Model Canvas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9822" y="2480412"/>
          <a:ext cx="28064047" cy="175694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1044"/>
                <a:gridCol w="5542960"/>
                <a:gridCol w="2649650"/>
                <a:gridCol w="2893309"/>
                <a:gridCol w="5701333"/>
                <a:gridCol w="5595751"/>
              </a:tblGrid>
              <a:tr h="5506133"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4000" dirty="0" smtClean="0"/>
                        <a:t>Key 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Partners</a:t>
                      </a:r>
                    </a:p>
                    <a:p>
                      <a:pPr marL="0" marR="0" indent="0" algn="l" defTabSz="24905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[Enter input here]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3269" marR="243269" marT="121607" marB="12160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Key</a:t>
                      </a:r>
                      <a:r>
                        <a:rPr lang="en-US" sz="4000" dirty="0" smtClean="0"/>
                        <a:t> Activities</a:t>
                      </a:r>
                    </a:p>
                    <a:p>
                      <a:pPr marL="0" marR="0" indent="0" algn="l" defTabSz="24905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[Enter input here]</a:t>
                      </a:r>
                    </a:p>
                  </a:txBody>
                  <a:tcPr marL="243269" marR="243269" marT="121607" marB="121607"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24905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Value</a:t>
                      </a:r>
                      <a:r>
                        <a:rPr lang="en-US" sz="4000" baseline="0" dirty="0" smtClean="0"/>
                        <a:t> Proposition</a:t>
                      </a:r>
                    </a:p>
                    <a:p>
                      <a:pPr marL="0" marR="0" indent="0" algn="l" defTabSz="24905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[Enter input here]</a:t>
                      </a:r>
                    </a:p>
                  </a:txBody>
                  <a:tcPr marL="243269" marR="243269" marT="121607" marB="121607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4000" dirty="0" smtClean="0"/>
                        <a:t>Customer Relationships</a:t>
                      </a:r>
                    </a:p>
                    <a:p>
                      <a:pPr marL="0" marR="0" indent="0" algn="l" defTabSz="24905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[Enter input here]</a:t>
                      </a:r>
                    </a:p>
                  </a:txBody>
                  <a:tcPr marL="243269" marR="243269" marT="121607" marB="121607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4000" dirty="0" smtClean="0"/>
                        <a:t>Customer Segments</a:t>
                      </a:r>
                    </a:p>
                    <a:p>
                      <a:pPr marL="0" marR="0" indent="0" algn="l" defTabSz="24905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[Enter input here]</a:t>
                      </a:r>
                    </a:p>
                  </a:txBody>
                  <a:tcPr marL="243269" marR="243269" marT="121607" marB="121607">
                    <a:solidFill>
                      <a:schemeClr val="bg1"/>
                    </a:solidFill>
                  </a:tcPr>
                </a:tc>
              </a:tr>
              <a:tr h="673752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4000" dirty="0" smtClean="0"/>
                        <a:t>Key Resources</a:t>
                      </a:r>
                    </a:p>
                    <a:p>
                      <a:pPr marL="0" marR="0" indent="0" algn="l" defTabSz="24905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[Enter input here]</a:t>
                      </a:r>
                    </a:p>
                  </a:txBody>
                  <a:tcPr marL="243269" marR="243269" marT="121607" marB="121607"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4000" dirty="0" smtClean="0"/>
                        <a:t>Channels</a:t>
                      </a:r>
                    </a:p>
                    <a:p>
                      <a:pPr marL="0" marR="0" indent="0" algn="l" defTabSz="24905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[Enter input here]</a:t>
                      </a:r>
                    </a:p>
                  </a:txBody>
                  <a:tcPr marL="243269" marR="243269" marT="121607" marB="12160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25747">
                <a:tc gridSpan="3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4000" dirty="0" smtClean="0"/>
                        <a:t>Cost Structure</a:t>
                      </a:r>
                    </a:p>
                    <a:p>
                      <a:pPr marL="0" marR="0" indent="0" algn="l" defTabSz="24905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[Enter input here]</a:t>
                      </a:r>
                    </a:p>
                  </a:txBody>
                  <a:tcPr marL="243269" marR="243269" marT="121607" marB="121607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4000" dirty="0" smtClean="0"/>
                        <a:t>Revenue Streams</a:t>
                      </a:r>
                    </a:p>
                    <a:p>
                      <a:pPr marL="0" marR="0" indent="0" algn="l" defTabSz="24905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[Enter input here]</a:t>
                      </a:r>
                    </a:p>
                  </a:txBody>
                  <a:tcPr marL="243269" marR="243269" marT="121607" marB="121607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675033" y="415966"/>
          <a:ext cx="15678664" cy="13520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14953"/>
                <a:gridCol w="937490"/>
                <a:gridCol w="5226221"/>
              </a:tblGrid>
              <a:tr h="6820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Submitted by:</a:t>
                      </a:r>
                      <a:endParaRPr lang="en-US" sz="2800" dirty="0"/>
                    </a:p>
                  </a:txBody>
                  <a:tcPr marL="243269" marR="243269" marT="121607" marB="121607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243269" marR="243269" marT="121607" marB="12160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Date:</a:t>
                      </a:r>
                      <a:endParaRPr lang="en-US" sz="2800" dirty="0"/>
                    </a:p>
                  </a:txBody>
                  <a:tcPr marL="243269" marR="243269" marT="121607" marB="121607"/>
                </a:tc>
              </a:tr>
              <a:tr h="631749">
                <a:tc>
                  <a:txBody>
                    <a:bodyPr/>
                    <a:lstStyle/>
                    <a:p>
                      <a:pPr marL="0" marR="0" indent="0" algn="l" defTabSz="14943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[Enter input here]</a:t>
                      </a:r>
                    </a:p>
                  </a:txBody>
                  <a:tcPr marL="243269" marR="243269" marT="121607" marB="12160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243269" marR="243269" marT="121607" marB="121607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2019-0X-XX</a:t>
                      </a:r>
                      <a:endParaRPr lang="en-US" sz="2500" dirty="0"/>
                    </a:p>
                  </a:txBody>
                  <a:tcPr marL="243269" marR="243269" marT="121607" marB="121607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9521" y="20568762"/>
            <a:ext cx="17005732" cy="870442"/>
          </a:xfrm>
          <a:prstGeom prst="rect">
            <a:avLst/>
          </a:prstGeom>
          <a:noFill/>
        </p:spPr>
        <p:txBody>
          <a:bodyPr wrap="square" lIns="252417" tIns="126212" rIns="252417" bIns="126212" rtlCol="0">
            <a:spAutoFit/>
          </a:bodyPr>
          <a:lstStyle/>
          <a:p>
            <a:r>
              <a:rPr lang="en-US" sz="2000" dirty="0"/>
              <a:t>This work is licensed under the Creative Commons Attribution-Share Alike 3.0 </a:t>
            </a:r>
            <a:r>
              <a:rPr lang="en-US" sz="2000" dirty="0" err="1"/>
              <a:t>Unported</a:t>
            </a:r>
            <a:r>
              <a:rPr lang="en-US" sz="2000" dirty="0"/>
              <a:t> License. To view a copy of this license, visit: </a:t>
            </a:r>
          </a:p>
          <a:p>
            <a:r>
              <a:rPr lang="en-US" sz="2000" dirty="0"/>
              <a:t>http://creativecommons.org/licenses/by-sa/3.0/ or send a letter to Creative Commons, 171 Second Street, Suite 300, San Francisco, California, 94105, USA.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25187" y="20171765"/>
            <a:ext cx="6830047" cy="1261207"/>
          </a:xfrm>
          <a:prstGeom prst="rect">
            <a:avLst/>
          </a:prstGeom>
          <a:noFill/>
        </p:spPr>
        <p:txBody>
          <a:bodyPr wrap="square" lIns="252417" tIns="126212" rIns="252417" bIns="126212" rtlCol="0">
            <a:spAutoFit/>
          </a:bodyPr>
          <a:lstStyle/>
          <a:p>
            <a:pPr algn="r"/>
            <a:r>
              <a:rPr lang="en-US" sz="6500" dirty="0" err="1">
                <a:latin typeface="ARSMaquettePro"/>
              </a:rPr>
              <a:t>strategyzer.com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132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</dc:title>
  <dc:subject/>
  <dc:creator/>
  <cp:keywords/>
  <dc:description/>
  <cp:lastModifiedBy>Rahim Daya</cp:lastModifiedBy>
  <cp:revision>5</cp:revision>
  <dcterms:created xsi:type="dcterms:W3CDTF">2019-01-21T00:21:47Z</dcterms:created>
  <dcterms:modified xsi:type="dcterms:W3CDTF">2019-01-21T03:45:54Z</dcterms:modified>
  <cp:category/>
</cp:coreProperties>
</file>